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10"/>
  </p:notesMasterIdLst>
  <p:handoutMasterIdLst>
    <p:handoutMasterId r:id="rId11"/>
  </p:handoutMasterIdLst>
  <p:sldIdLst>
    <p:sldId id="285" r:id="rId5"/>
    <p:sldId id="290" r:id="rId6"/>
    <p:sldId id="291" r:id="rId7"/>
    <p:sldId id="292" r:id="rId8"/>
    <p:sldId id="293" r:id="rId9"/>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0" d="100"/>
          <a:sy n="60" d="100"/>
        </p:scale>
        <p:origin x="96" y="1188"/>
      </p:cViewPr>
      <p:guideLst/>
    </p:cSldViewPr>
  </p:slideViewPr>
  <p:notesTextViewPr>
    <p:cViewPr>
      <p:scale>
        <a:sx n="1" d="1"/>
        <a:sy n="1" d="1"/>
      </p:scale>
      <p:origin x="0" y="0"/>
    </p:cViewPr>
  </p:notesText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AF83385-927A-47FA-80DC-F516D1E77764}" type="datetime1">
              <a:rPr lang="en-GB" smtClean="0"/>
              <a:t>06/12/2023</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8FBD93F-F02D-450A-B770-AD465E68CA96}" type="slidenum">
              <a:rPr lang="en-GB" smtClean="0"/>
              <a:t>‹#›</a:t>
            </a:fld>
            <a:endParaRPr lang="en-GB" dirty="0"/>
          </a:p>
        </p:txBody>
      </p:sp>
    </p:spTree>
    <p:extLst>
      <p:ext uri="{BB962C8B-B14F-4D97-AF65-F5344CB8AC3E}">
        <p14:creationId xmlns:p14="http://schemas.microsoft.com/office/powerpoint/2010/main" val="1906992377"/>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437492-787A-4EA8-AF48-1A4F77D579C9}" type="datetime1">
              <a:rPr lang="en-GB" smtClean="0"/>
              <a:pPr/>
              <a:t>06/12/2023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B040C8-62D2-4EA7-B200-D3B8C06AAFD8}" type="slidenum">
              <a:rPr lang="en-GB" noProof="0" smtClean="0"/>
              <a:t>‹#›</a:t>
            </a:fld>
            <a:endParaRPr lang="en-GB" noProof="0" dirty="0"/>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10"/>
          </p:nvPr>
        </p:nvSpPr>
        <p:spPr/>
        <p:txBody>
          <a:bodyPr rtlCol="0"/>
          <a:lstStyle/>
          <a:p>
            <a:pPr rtl="0"/>
            <a:fld id="{7EB040C8-62D2-4EA7-B200-D3B8C06AAFD8}" type="slidenum">
              <a:rPr lang="en-GB" smtClean="0"/>
              <a:t>1</a:t>
            </a:fld>
            <a:endParaRPr lang="en-GB" dirty="0"/>
          </a:p>
        </p:txBody>
      </p:sp>
    </p:spTree>
    <p:extLst>
      <p:ext uri="{BB962C8B-B14F-4D97-AF65-F5344CB8AC3E}">
        <p14:creationId xmlns:p14="http://schemas.microsoft.com/office/powerpoint/2010/main" val="3769883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lgn="ctr">
              <a:defRPr sz="3800">
                <a:solidFill>
                  <a:srgbClr val="262626"/>
                </a:solidFill>
              </a:defRPr>
            </a:lvl1pPr>
          </a:lstStyle>
          <a:p>
            <a:pPr rtl="0"/>
            <a:r>
              <a:rPr lang="en-GB" noProof="0"/>
              <a:t>Click to edit Master title style</a:t>
            </a:r>
            <a:endParaRPr lang="en-GB" noProof="0" dirty="0"/>
          </a:p>
        </p:txBody>
      </p:sp>
      <p:sp>
        <p:nvSpPr>
          <p:cNvPr id="3" name="Subtitle 2"/>
          <p:cNvSpPr>
            <a:spLocks noGrp="1"/>
          </p:cNvSpPr>
          <p:nvPr>
            <p:ph type="subTitle" idx="1"/>
          </p:nvPr>
        </p:nvSpPr>
        <p:spPr>
          <a:xfrm>
            <a:off x="2695194" y="4352544"/>
            <a:ext cx="6801612" cy="1239894"/>
          </a:xfrm>
          <a:noFill/>
        </p:spPr>
        <p:txBody>
          <a:bodyPr rtlCol="0">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Click to edit Master subtitle style</a:t>
            </a:r>
            <a:endParaRPr lang="en-GB" noProof="0" dirty="0"/>
          </a:p>
        </p:txBody>
      </p:sp>
      <p:sp>
        <p:nvSpPr>
          <p:cNvPr id="7" name="Date Placeholder 6"/>
          <p:cNvSpPr>
            <a:spLocks noGrp="1"/>
          </p:cNvSpPr>
          <p:nvPr>
            <p:ph type="dt" sz="half" idx="10"/>
          </p:nvPr>
        </p:nvSpPr>
        <p:spPr/>
        <p:txBody>
          <a:bodyPr rtlCol="0"/>
          <a:lstStyle/>
          <a:p>
            <a:pPr rtl="0"/>
            <a:fld id="{1C46B511-ADBF-4967-B45F-B4FF2EC024D1}" type="datetime1">
              <a:rPr lang="en-GB" noProof="0" smtClean="0"/>
              <a:t>06/12/2023</a:t>
            </a:fld>
            <a:endParaRPr lang="en-GB" noProof="0" dirty="0"/>
          </a:p>
        </p:txBody>
      </p:sp>
      <p:sp>
        <p:nvSpPr>
          <p:cNvPr id="8" name="Footer Placeholder 7"/>
          <p:cNvSpPr>
            <a:spLocks noGrp="1"/>
          </p:cNvSpPr>
          <p:nvPr>
            <p:ph type="ftr" sz="quarter" idx="11"/>
          </p:nvPr>
        </p:nvSpPr>
        <p:spPr/>
        <p:txBody>
          <a:bodyPr rtlCol="0"/>
          <a:lstStyle/>
          <a:p>
            <a:pPr rtl="0"/>
            <a:endParaRPr lang="en-GB" noProof="0" dirty="0"/>
          </a:p>
        </p:txBody>
      </p:sp>
      <p:sp>
        <p:nvSpPr>
          <p:cNvPr id="9" name="Slide Number Placeholder 8"/>
          <p:cNvSpPr>
            <a:spLocks noGrp="1"/>
          </p:cNvSpPr>
          <p:nvPr>
            <p:ph type="sldNum" sz="quarter" idx="12"/>
          </p:nvPr>
        </p:nvSpPr>
        <p:spPr/>
        <p:txBody>
          <a:bodyPr rtlCol="0"/>
          <a:lstStyle/>
          <a:p>
            <a:pPr rtl="0"/>
            <a:fld id="{8A7A6979-0714-4377-B894-6BE4C2D6E202}" type="slidenum">
              <a:rPr lang="en-GB" noProof="0" smtClean="0"/>
              <a:pPr/>
              <a:t>‹#›</a:t>
            </a:fld>
            <a:endParaRPr lang="en-GB"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Date Placeholder 3"/>
          <p:cNvSpPr>
            <a:spLocks noGrp="1"/>
          </p:cNvSpPr>
          <p:nvPr>
            <p:ph type="dt" sz="half" idx="10"/>
          </p:nvPr>
        </p:nvSpPr>
        <p:spPr/>
        <p:txBody>
          <a:bodyPr rtlCol="0"/>
          <a:lstStyle/>
          <a:p>
            <a:pPr rtl="0"/>
            <a:fld id="{1B5800F3-A06F-4638-AABC-FC1C1628E157}" type="datetime1">
              <a:rPr lang="en-GB" noProof="0" smtClean="0"/>
              <a:t>06/12/2023</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8A7A6979-0714-4377-B894-6BE4C2D6E202}" type="slidenum">
              <a:rPr lang="en-GB" noProof="0" smtClean="0"/>
              <a:t>‹#›</a:t>
            </a:fld>
            <a:endParaRPr lang="en-GB"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rtlCol="0"/>
          <a:lstStyle/>
          <a:p>
            <a:pPr rtl="0"/>
            <a:r>
              <a:rPr lang="en-GB" noProof="0"/>
              <a:t>Click to edit Master title style</a:t>
            </a:r>
            <a:endParaRPr lang="en-GB" noProof="0" dirty="0"/>
          </a:p>
        </p:txBody>
      </p:sp>
      <p:sp>
        <p:nvSpPr>
          <p:cNvPr id="3" name="Vertical Text Placeholder 2"/>
          <p:cNvSpPr>
            <a:spLocks noGrp="1"/>
          </p:cNvSpPr>
          <p:nvPr>
            <p:ph type="body" orient="vert" idx="1"/>
          </p:nvPr>
        </p:nvSpPr>
        <p:spPr>
          <a:xfrm>
            <a:off x="2231136" y="937260"/>
            <a:ext cx="6198489" cy="4983480"/>
          </a:xfrm>
        </p:spPr>
        <p:txBody>
          <a:bodyPr vert="eaVert"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Date Placeholder 3"/>
          <p:cNvSpPr>
            <a:spLocks noGrp="1"/>
          </p:cNvSpPr>
          <p:nvPr>
            <p:ph type="dt" sz="half" idx="10"/>
          </p:nvPr>
        </p:nvSpPr>
        <p:spPr/>
        <p:txBody>
          <a:bodyPr rtlCol="0"/>
          <a:lstStyle/>
          <a:p>
            <a:pPr rtl="0"/>
            <a:fld id="{8C03500A-E5F8-4E14-A8BE-382B0CEFE290}" type="datetime1">
              <a:rPr lang="en-GB" noProof="0" smtClean="0"/>
              <a:t>06/12/2023</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8A7A6979-0714-4377-B894-6BE4C2D6E202}" type="slidenum">
              <a:rPr lang="en-GB" noProof="0" smtClean="0"/>
              <a:t>‹#›</a:t>
            </a:fld>
            <a:endParaRPr lang="en-GB"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sp>
        <p:nvSpPr>
          <p:cNvPr id="3" name="Content Placeholder 2"/>
          <p:cNvSpPr>
            <a:spLocks noGrp="1"/>
          </p:cNvSpPr>
          <p:nvPr>
            <p:ph idx="1"/>
          </p:nvPr>
        </p:nvSpPr>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7" name="Date Placeholder 6"/>
          <p:cNvSpPr>
            <a:spLocks noGrp="1"/>
          </p:cNvSpPr>
          <p:nvPr>
            <p:ph type="dt" sz="half" idx="10"/>
          </p:nvPr>
        </p:nvSpPr>
        <p:spPr/>
        <p:txBody>
          <a:bodyPr rtlCol="0"/>
          <a:lstStyle/>
          <a:p>
            <a:pPr rtl="0"/>
            <a:fld id="{1824E1D9-B760-4C24-A429-711A7CECAC29}" type="datetime1">
              <a:rPr lang="en-GB" noProof="0" smtClean="0"/>
              <a:t>06/12/2023</a:t>
            </a:fld>
            <a:endParaRPr lang="en-GB" noProof="0" dirty="0"/>
          </a:p>
        </p:txBody>
      </p:sp>
      <p:sp>
        <p:nvSpPr>
          <p:cNvPr id="8" name="Footer Placeholder 7"/>
          <p:cNvSpPr>
            <a:spLocks noGrp="1"/>
          </p:cNvSpPr>
          <p:nvPr>
            <p:ph type="ftr" sz="quarter" idx="11"/>
          </p:nvPr>
        </p:nvSpPr>
        <p:spPr/>
        <p:txBody>
          <a:bodyPr rtlCol="0"/>
          <a:lstStyle/>
          <a:p>
            <a:pPr rtl="0"/>
            <a:endParaRPr lang="en-GB" noProof="0" dirty="0"/>
          </a:p>
        </p:txBody>
      </p:sp>
      <p:sp>
        <p:nvSpPr>
          <p:cNvPr id="9" name="Slide Number Placeholder 8"/>
          <p:cNvSpPr>
            <a:spLocks noGrp="1"/>
          </p:cNvSpPr>
          <p:nvPr>
            <p:ph type="sldNum" sz="quarter" idx="12"/>
          </p:nvPr>
        </p:nvSpPr>
        <p:spPr/>
        <p:txBody>
          <a:bodyPr rtlCol="0"/>
          <a:lstStyle/>
          <a:p>
            <a:pPr rtl="0"/>
            <a:fld id="{8A7A6979-0714-4377-B894-6BE4C2D6E202}" type="slidenum">
              <a:rPr lang="en-GB" noProof="0" smtClean="0"/>
              <a:pPr/>
              <a:t>‹#›</a:t>
            </a:fld>
            <a:endParaRPr lang="en-GB"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defRPr sz="3800">
                <a:solidFill>
                  <a:srgbClr val="262626"/>
                </a:solidFill>
              </a:defRPr>
            </a:lvl1pPr>
          </a:lstStyle>
          <a:p>
            <a:pPr rtl="0"/>
            <a:r>
              <a:rPr lang="en-GB" noProof="0"/>
              <a:t>Click to edit Master title style</a:t>
            </a:r>
            <a:endParaRPr lang="en-GB" noProof="0" dirty="0"/>
          </a:p>
        </p:txBody>
      </p:sp>
      <p:sp>
        <p:nvSpPr>
          <p:cNvPr id="3" name="Text Placeholder 2"/>
          <p:cNvSpPr>
            <a:spLocks noGrp="1"/>
          </p:cNvSpPr>
          <p:nvPr>
            <p:ph type="body" idx="1"/>
          </p:nvPr>
        </p:nvSpPr>
        <p:spPr>
          <a:xfrm>
            <a:off x="2695194" y="4352465"/>
            <a:ext cx="6801612" cy="1265082"/>
          </a:xfrm>
        </p:spPr>
        <p:txBody>
          <a:bodyPr rtlCol="0"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sp>
        <p:nvSpPr>
          <p:cNvPr id="7" name="Date Placeholder 6"/>
          <p:cNvSpPr>
            <a:spLocks noGrp="1"/>
          </p:cNvSpPr>
          <p:nvPr>
            <p:ph type="dt" sz="half" idx="10"/>
          </p:nvPr>
        </p:nvSpPr>
        <p:spPr/>
        <p:txBody>
          <a:bodyPr rtlCol="0"/>
          <a:lstStyle/>
          <a:p>
            <a:pPr rtl="0"/>
            <a:fld id="{674DB932-F108-462F-802C-CE68511C0543}" type="datetime1">
              <a:rPr lang="en-GB" noProof="0" smtClean="0"/>
              <a:t>06/12/2023</a:t>
            </a:fld>
            <a:endParaRPr lang="en-GB" noProof="0" dirty="0"/>
          </a:p>
        </p:txBody>
      </p:sp>
      <p:sp>
        <p:nvSpPr>
          <p:cNvPr id="8" name="Footer Placeholder 7"/>
          <p:cNvSpPr>
            <a:spLocks noGrp="1"/>
          </p:cNvSpPr>
          <p:nvPr>
            <p:ph type="ftr" sz="quarter" idx="11"/>
          </p:nvPr>
        </p:nvSpPr>
        <p:spPr/>
        <p:txBody>
          <a:bodyPr rtlCol="0"/>
          <a:lstStyle/>
          <a:p>
            <a:pPr rtl="0"/>
            <a:endParaRPr lang="en-GB" noProof="0" dirty="0"/>
          </a:p>
        </p:txBody>
      </p:sp>
      <p:sp>
        <p:nvSpPr>
          <p:cNvPr id="9" name="Slide Number Placeholder 8"/>
          <p:cNvSpPr>
            <a:spLocks noGrp="1"/>
          </p:cNvSpPr>
          <p:nvPr>
            <p:ph type="sldNum" sz="quarter" idx="12"/>
          </p:nvPr>
        </p:nvSpPr>
        <p:spPr/>
        <p:txBody>
          <a:bodyPr rtlCol="0"/>
          <a:lstStyle/>
          <a:p>
            <a:pPr rtl="0"/>
            <a:fld id="{8A7A6979-0714-4377-B894-6BE4C2D6E202}" type="slidenum">
              <a:rPr lang="en-GB" noProof="0" smtClean="0"/>
              <a:pPr/>
              <a:t>‹#›</a:t>
            </a:fld>
            <a:endParaRPr lang="en-GB"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sp>
        <p:nvSpPr>
          <p:cNvPr id="3" name="Content Placeholder 2"/>
          <p:cNvSpPr>
            <a:spLocks noGrp="1"/>
          </p:cNvSpPr>
          <p:nvPr>
            <p:ph sz="half" idx="1"/>
          </p:nvPr>
        </p:nvSpPr>
        <p:spPr>
          <a:xfrm>
            <a:off x="1581912" y="2638044"/>
            <a:ext cx="4271771" cy="310198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Content Placeholder 3"/>
          <p:cNvSpPr>
            <a:spLocks noGrp="1"/>
          </p:cNvSpPr>
          <p:nvPr>
            <p:ph sz="half" idx="2"/>
          </p:nvPr>
        </p:nvSpPr>
        <p:spPr>
          <a:xfrm>
            <a:off x="6338315" y="2638044"/>
            <a:ext cx="4270247" cy="310198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8" name="Date Placeholder 7"/>
          <p:cNvSpPr>
            <a:spLocks noGrp="1"/>
          </p:cNvSpPr>
          <p:nvPr>
            <p:ph type="dt" sz="half" idx="10"/>
          </p:nvPr>
        </p:nvSpPr>
        <p:spPr/>
        <p:txBody>
          <a:bodyPr rtlCol="0"/>
          <a:lstStyle/>
          <a:p>
            <a:pPr rtl="0"/>
            <a:fld id="{4C4D608C-865B-45DA-85D9-9E2C05C26309}" type="datetime1">
              <a:rPr lang="en-GB" noProof="0" smtClean="0"/>
              <a:t>06/12/2023</a:t>
            </a:fld>
            <a:endParaRPr lang="en-GB" noProof="0" dirty="0"/>
          </a:p>
        </p:txBody>
      </p:sp>
      <p:sp>
        <p:nvSpPr>
          <p:cNvPr id="9" name="Footer Placeholder 8"/>
          <p:cNvSpPr>
            <a:spLocks noGrp="1"/>
          </p:cNvSpPr>
          <p:nvPr>
            <p:ph type="ftr" sz="quarter" idx="11"/>
          </p:nvPr>
        </p:nvSpPr>
        <p:spPr/>
        <p:txBody>
          <a:bodyPr rtlCol="0"/>
          <a:lstStyle/>
          <a:p>
            <a:pPr rtl="0"/>
            <a:endParaRPr lang="en-GB" noProof="0" dirty="0"/>
          </a:p>
        </p:txBody>
      </p:sp>
      <p:sp>
        <p:nvSpPr>
          <p:cNvPr id="10" name="Slide Number Placeholder 9"/>
          <p:cNvSpPr>
            <a:spLocks noGrp="1"/>
          </p:cNvSpPr>
          <p:nvPr>
            <p:ph type="sldNum" sz="quarter" idx="12"/>
          </p:nvPr>
        </p:nvSpPr>
        <p:spPr/>
        <p:txBody>
          <a:bodyPr rtlCol="0"/>
          <a:lstStyle/>
          <a:p>
            <a:pPr rtl="0"/>
            <a:fld id="{8A7A6979-0714-4377-B894-6BE4C2D6E202}" type="slidenum">
              <a:rPr lang="en-GB" noProof="0" smtClean="0"/>
              <a:t>‹#›</a:t>
            </a:fld>
            <a:endParaRPr lang="en-GB"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p:cNvSpPr>
            <a:spLocks noGrp="1"/>
          </p:cNvSpPr>
          <p:nvPr>
            <p:ph sz="half" idx="2"/>
          </p:nvPr>
        </p:nvSpPr>
        <p:spPr>
          <a:xfrm>
            <a:off x="1583436" y="3143250"/>
            <a:ext cx="4270248" cy="2596776"/>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6" name="Content Placeholder 5"/>
          <p:cNvSpPr>
            <a:spLocks noGrp="1"/>
          </p:cNvSpPr>
          <p:nvPr>
            <p:ph sz="quarter" idx="4"/>
          </p:nvPr>
        </p:nvSpPr>
        <p:spPr>
          <a:xfrm>
            <a:off x="6338316" y="3143250"/>
            <a:ext cx="4253484" cy="2596776"/>
          </a:xfrm>
        </p:spPr>
        <p:txBody>
          <a:bodyPr rtlCol="0"/>
          <a:lstStyle>
            <a:lvl5pPr>
              <a:defRPr/>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11" name="Text Placeholder 4"/>
          <p:cNvSpPr>
            <a:spLocks noGrp="1"/>
          </p:cNvSpPr>
          <p:nvPr>
            <p:ph type="body" sz="quarter" idx="13"/>
          </p:nvPr>
        </p:nvSpPr>
        <p:spPr>
          <a:xfrm>
            <a:off x="633831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7" name="Date Placeholder 6"/>
          <p:cNvSpPr>
            <a:spLocks noGrp="1"/>
          </p:cNvSpPr>
          <p:nvPr>
            <p:ph type="dt" sz="half" idx="10"/>
          </p:nvPr>
        </p:nvSpPr>
        <p:spPr/>
        <p:txBody>
          <a:bodyPr rtlCol="0"/>
          <a:lstStyle/>
          <a:p>
            <a:pPr rtl="0"/>
            <a:fld id="{75E020BC-7DC1-457F-8FAE-A18CE2068629}" type="datetime1">
              <a:rPr lang="en-GB" noProof="0" smtClean="0"/>
              <a:t>06/12/2023</a:t>
            </a:fld>
            <a:endParaRPr lang="en-GB" noProof="0" dirty="0"/>
          </a:p>
        </p:txBody>
      </p:sp>
      <p:sp>
        <p:nvSpPr>
          <p:cNvPr id="8" name="Footer Placeholder 7"/>
          <p:cNvSpPr>
            <a:spLocks noGrp="1"/>
          </p:cNvSpPr>
          <p:nvPr>
            <p:ph type="ftr" sz="quarter" idx="11"/>
          </p:nvPr>
        </p:nvSpPr>
        <p:spPr/>
        <p:txBody>
          <a:bodyPr rtlCol="0"/>
          <a:lstStyle/>
          <a:p>
            <a:pPr rtl="0"/>
            <a:endParaRPr lang="en-GB" noProof="0" dirty="0"/>
          </a:p>
        </p:txBody>
      </p:sp>
      <p:sp>
        <p:nvSpPr>
          <p:cNvPr id="9" name="Slide Number Placeholder 8"/>
          <p:cNvSpPr>
            <a:spLocks noGrp="1"/>
          </p:cNvSpPr>
          <p:nvPr>
            <p:ph type="sldNum" sz="quarter" idx="12"/>
          </p:nvPr>
        </p:nvSpPr>
        <p:spPr/>
        <p:txBody>
          <a:bodyPr rtlCol="0"/>
          <a:lstStyle/>
          <a:p>
            <a:pPr rtl="0"/>
            <a:fld id="{8A7A6979-0714-4377-B894-6BE4C2D6E202}" type="slidenum">
              <a:rPr lang="en-GB" noProof="0" smtClean="0"/>
              <a:t>‹#›</a:t>
            </a:fld>
            <a:endParaRPr lang="en-GB" noProof="0" dirty="0"/>
          </a:p>
        </p:txBody>
      </p:sp>
      <p:sp>
        <p:nvSpPr>
          <p:cNvPr id="10" name="Title 9"/>
          <p:cNvSpPr>
            <a:spLocks noGrp="1"/>
          </p:cNvSpPr>
          <p:nvPr>
            <p:ph type="title"/>
          </p:nvPr>
        </p:nvSpPr>
        <p:spPr/>
        <p:txBody>
          <a:bodyPr rtlCol="0"/>
          <a:lstStyle/>
          <a:p>
            <a:pPr rtl="0"/>
            <a:r>
              <a:rPr lang="en-GB" noProof="0"/>
              <a:t>Click to edit Master title style</a:t>
            </a:r>
            <a:endParaRPr lang="en-GB"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sp>
        <p:nvSpPr>
          <p:cNvPr id="3" name="Date Placeholder 2"/>
          <p:cNvSpPr>
            <a:spLocks noGrp="1"/>
          </p:cNvSpPr>
          <p:nvPr>
            <p:ph type="dt" sz="half" idx="10"/>
          </p:nvPr>
        </p:nvSpPr>
        <p:spPr/>
        <p:txBody>
          <a:bodyPr rtlCol="0"/>
          <a:lstStyle/>
          <a:p>
            <a:pPr rtl="0"/>
            <a:fld id="{627A097B-2C57-4478-AFC6-01E915CC1853}" type="datetime1">
              <a:rPr lang="en-GB" noProof="0" smtClean="0"/>
              <a:t>06/12/2023</a:t>
            </a:fld>
            <a:endParaRPr lang="en-GB" noProof="0" dirty="0"/>
          </a:p>
        </p:txBody>
      </p:sp>
      <p:sp>
        <p:nvSpPr>
          <p:cNvPr id="4" name="Footer Placeholder 3"/>
          <p:cNvSpPr>
            <a:spLocks noGrp="1"/>
          </p:cNvSpPr>
          <p:nvPr>
            <p:ph type="ftr" sz="quarter" idx="11"/>
          </p:nvPr>
        </p:nvSpPr>
        <p:spPr/>
        <p:txBody>
          <a:bodyPr rtlCol="0"/>
          <a:lstStyle/>
          <a:p>
            <a:pPr rtl="0"/>
            <a:endParaRPr lang="en-GB" noProof="0" dirty="0"/>
          </a:p>
        </p:txBody>
      </p:sp>
      <p:sp>
        <p:nvSpPr>
          <p:cNvPr id="5" name="Slide Number Placeholder 4"/>
          <p:cNvSpPr>
            <a:spLocks noGrp="1"/>
          </p:cNvSpPr>
          <p:nvPr>
            <p:ph type="sldNum" sz="quarter" idx="12"/>
          </p:nvPr>
        </p:nvSpPr>
        <p:spPr/>
        <p:txBody>
          <a:bodyPr rtlCol="0"/>
          <a:lstStyle/>
          <a:p>
            <a:pPr rtl="0"/>
            <a:fld id="{8A7A6979-0714-4377-B894-6BE4C2D6E202}" type="slidenum">
              <a:rPr lang="en-GB" noProof="0" smtClean="0"/>
              <a:t>‹#›</a:t>
            </a:fld>
            <a:endParaRPr lang="en-GB"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fld id="{378BBB7E-7000-4CCD-B5CF-4621FD10CBBB}" type="datetime1">
              <a:rPr lang="en-GB" noProof="0" smtClean="0"/>
              <a:t>06/12/2023</a:t>
            </a:fld>
            <a:endParaRPr lang="en-GB" noProof="0" dirty="0"/>
          </a:p>
        </p:txBody>
      </p:sp>
      <p:sp>
        <p:nvSpPr>
          <p:cNvPr id="3" name="Footer Placeholder 2"/>
          <p:cNvSpPr>
            <a:spLocks noGrp="1"/>
          </p:cNvSpPr>
          <p:nvPr>
            <p:ph type="ftr" sz="quarter" idx="11"/>
          </p:nvPr>
        </p:nvSpPr>
        <p:spPr/>
        <p:txBody>
          <a:bodyPr rtlCol="0"/>
          <a:lstStyle/>
          <a:p>
            <a:pPr rtl="0"/>
            <a:endParaRPr lang="en-GB" noProof="0" dirty="0"/>
          </a:p>
        </p:txBody>
      </p:sp>
      <p:sp>
        <p:nvSpPr>
          <p:cNvPr id="4" name="Slide Number Placeholder 3"/>
          <p:cNvSpPr>
            <a:spLocks noGrp="1"/>
          </p:cNvSpPr>
          <p:nvPr>
            <p:ph type="sldNum" sz="quarter" idx="12"/>
          </p:nvPr>
        </p:nvSpPr>
        <p:spPr/>
        <p:txBody>
          <a:bodyPr rtlCol="0"/>
          <a:lstStyle/>
          <a:p>
            <a:pPr rtl="0"/>
            <a:fld id="{8A7A6979-0714-4377-B894-6BE4C2D6E202}" type="slidenum">
              <a:rPr lang="en-GB" noProof="0" smtClean="0"/>
              <a:t>‹#›</a:t>
            </a:fld>
            <a:endParaRPr lang="en-GB"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rtlCol="0" anchor="ctr" anchorCtr="1">
            <a:normAutofit/>
          </a:bodyPr>
          <a:lstStyle>
            <a:lvl1pPr>
              <a:defRPr sz="2200">
                <a:solidFill>
                  <a:srgbClr val="262626"/>
                </a:solidFill>
              </a:defRPr>
            </a:lvl1pPr>
          </a:lstStyle>
          <a:p>
            <a:pPr rtl="0"/>
            <a:r>
              <a:rPr lang="en-GB" noProof="0"/>
              <a:t>Click to edit Master title style</a:t>
            </a:r>
            <a:endParaRPr lang="en-GB" noProof="0" dirty="0"/>
          </a:p>
        </p:txBody>
      </p:sp>
      <p:sp>
        <p:nvSpPr>
          <p:cNvPr id="3" name="Content Placeholder 2"/>
          <p:cNvSpPr>
            <a:spLocks noGrp="1"/>
          </p:cNvSpPr>
          <p:nvPr>
            <p:ph idx="1"/>
          </p:nvPr>
        </p:nvSpPr>
        <p:spPr>
          <a:xfrm>
            <a:off x="6736080" y="804672"/>
            <a:ext cx="4815840" cy="5248656"/>
          </a:xfrm>
        </p:spPr>
        <p:txBody>
          <a:bodyPr rtlCol="0">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Text Placeholder 3"/>
          <p:cNvSpPr>
            <a:spLocks noGrp="1"/>
          </p:cNvSpPr>
          <p:nvPr>
            <p:ph type="body" sz="half" idx="2"/>
          </p:nvPr>
        </p:nvSpPr>
        <p:spPr>
          <a:xfrm>
            <a:off x="1115568" y="3549918"/>
            <a:ext cx="3794760" cy="2194036"/>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9" name="Date Placeholder 8"/>
          <p:cNvSpPr>
            <a:spLocks noGrp="1"/>
          </p:cNvSpPr>
          <p:nvPr>
            <p:ph type="dt" sz="half" idx="10"/>
          </p:nvPr>
        </p:nvSpPr>
        <p:spPr/>
        <p:txBody>
          <a:bodyPr rtlCol="0"/>
          <a:lstStyle/>
          <a:p>
            <a:pPr rtl="0"/>
            <a:fld id="{1492D4D8-188D-4107-A327-0DF4D2C5D4C8}" type="datetime1">
              <a:rPr lang="en-GB" noProof="0" smtClean="0"/>
              <a:t>06/12/2023</a:t>
            </a:fld>
            <a:endParaRPr lang="en-GB" noProof="0" dirty="0"/>
          </a:p>
        </p:txBody>
      </p:sp>
      <p:sp>
        <p:nvSpPr>
          <p:cNvPr id="10" name="Footer Placeholder 9"/>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en-GB" noProof="0" dirty="0"/>
          </a:p>
        </p:txBody>
      </p:sp>
      <p:sp>
        <p:nvSpPr>
          <p:cNvPr id="11" name="Slide Number Placeholder 10"/>
          <p:cNvSpPr>
            <a:spLocks noGrp="1"/>
          </p:cNvSpPr>
          <p:nvPr>
            <p:ph type="sldNum" sz="quarter" idx="12"/>
          </p:nvPr>
        </p:nvSpPr>
        <p:spPr/>
        <p:txBody>
          <a:bodyPr rtlCol="0"/>
          <a:lstStyle/>
          <a:p>
            <a:pPr rtl="0"/>
            <a:fld id="{8A7A6979-0714-4377-B894-6BE4C2D6E202}" type="slidenum">
              <a:rPr lang="en-GB" noProof="0" smtClean="0"/>
              <a:t>‹#›</a:t>
            </a:fld>
            <a:endParaRPr lang="en-GB"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rtlCol="0" anchor="ctr" anchorCtr="1">
            <a:noAutofit/>
          </a:bodyPr>
          <a:lstStyle>
            <a:lvl1pPr>
              <a:defRPr sz="2200">
                <a:solidFill>
                  <a:srgbClr val="262626"/>
                </a:solidFill>
              </a:defRPr>
            </a:lvl1pPr>
          </a:lstStyle>
          <a:p>
            <a:pPr rtl="0"/>
            <a:r>
              <a:rPr lang="en-GB" noProof="0"/>
              <a:t>Click to edit Master title style</a:t>
            </a:r>
            <a:endParaRPr lang="en-GB" noProof="0"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rtlCol="0"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noProof="0"/>
              <a:t>Click icon to add picture</a:t>
            </a:r>
            <a:endParaRPr lang="en-GB" noProof="0" dirty="0"/>
          </a:p>
        </p:txBody>
      </p:sp>
      <p:sp>
        <p:nvSpPr>
          <p:cNvPr id="4" name="Text Placeholder 3"/>
          <p:cNvSpPr>
            <a:spLocks noGrp="1"/>
          </p:cNvSpPr>
          <p:nvPr>
            <p:ph type="body" sz="half" idx="2"/>
          </p:nvPr>
        </p:nvSpPr>
        <p:spPr>
          <a:xfrm>
            <a:off x="1115568" y="3549918"/>
            <a:ext cx="3794760" cy="2194037"/>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8" name="Date Placeholder 7"/>
          <p:cNvSpPr>
            <a:spLocks noGrp="1"/>
          </p:cNvSpPr>
          <p:nvPr>
            <p:ph type="dt" sz="half" idx="10"/>
          </p:nvPr>
        </p:nvSpPr>
        <p:spPr/>
        <p:txBody>
          <a:bodyPr rtlCol="0"/>
          <a:lstStyle>
            <a:lvl1pPr>
              <a:defRPr>
                <a:solidFill>
                  <a:srgbClr val="FFFFFF"/>
                </a:solidFill>
                <a:effectLst>
                  <a:outerShdw blurRad="50800" dist="38100" dir="2700000" algn="tl" rotWithShape="0">
                    <a:prstClr val="black">
                      <a:alpha val="43000"/>
                    </a:prstClr>
                  </a:outerShdw>
                </a:effectLst>
              </a:defRPr>
            </a:lvl1pPr>
          </a:lstStyle>
          <a:p>
            <a:pPr rtl="0"/>
            <a:fld id="{9A1070FE-6650-4B03-9B96-B50DAC03BD00}" type="datetime1">
              <a:rPr lang="en-GB" noProof="0" smtClean="0"/>
              <a:t>06/12/2023</a:t>
            </a:fld>
            <a:endParaRPr lang="en-GB" noProof="0" dirty="0"/>
          </a:p>
        </p:txBody>
      </p:sp>
      <p:sp>
        <p:nvSpPr>
          <p:cNvPr id="9" name="Footer Placeholder 8"/>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en-GB" noProof="0" dirty="0"/>
          </a:p>
        </p:txBody>
      </p:sp>
      <p:sp>
        <p:nvSpPr>
          <p:cNvPr id="10" name="Slide Number Placeholder 9"/>
          <p:cNvSpPr>
            <a:spLocks noGrp="1"/>
          </p:cNvSpPr>
          <p:nvPr>
            <p:ph type="sldNum" sz="quarter" idx="12"/>
          </p:nvPr>
        </p:nvSpPr>
        <p:spPr/>
        <p:txBody>
          <a:bodyPr rtlCol="0"/>
          <a:lstStyle/>
          <a:p>
            <a:pPr rtl="0"/>
            <a:fld id="{8A7A6979-0714-4377-B894-6BE4C2D6E202}" type="slidenum">
              <a:rPr lang="en-GB" noProof="0" smtClean="0"/>
              <a:t>‹#›</a:t>
            </a:fld>
            <a:endParaRPr lang="en-GB"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pPr rtl="0"/>
            <a:r>
              <a:rPr lang="en-GB" noProof="0"/>
              <a:t>Click to edit Master title style</a:t>
            </a:r>
            <a:endParaRPr lang="en-GB" noProof="0"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pPr rtl="0"/>
            <a:fld id="{710E2C23-83A2-4D13-BAF8-A8BF308F47AC}" type="datetime1">
              <a:rPr lang="en-GB" noProof="0" smtClean="0"/>
              <a:t>06/12/2023</a:t>
            </a:fld>
            <a:endParaRPr lang="en-GB" noProof="0"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pPr rtl="0"/>
            <a:endParaRPr lang="en-GB" noProof="0"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rtl="0"/>
            <a:fld id="{8A7A6979-0714-4377-B894-6BE4C2D6E202}" type="slidenum">
              <a:rPr lang="en-GB" noProof="0" smtClean="0"/>
              <a:pPr/>
              <a:t>‹#›</a:t>
            </a:fld>
            <a:endParaRPr lang="en-GB" noProof="0"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xhere.com/en/photo/1366710" TargetMode="External"/><Relationship Id="rId2" Type="http://schemas.openxmlformats.org/officeDocument/2006/relationships/image" Target="../media/image4.jpg"/><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Satellite dish under a starry night sky">
            <a:extLst>
              <a:ext uri="{FF2B5EF4-FFF2-40B4-BE49-F238E27FC236}">
                <a16:creationId xmlns:a16="http://schemas.microsoft.com/office/drawing/2014/main" id="{997CF875-7865-4B60-BE3C-F759090A4D58}"/>
              </a:ext>
            </a:extLst>
          </p:cNvPr>
          <p:cNvPicPr>
            <a:picLocks noChangeAspect="1"/>
          </p:cNvPicPr>
          <p:nvPr/>
        </p:nvPicPr>
        <p:blipFill>
          <a:blip r:embed="rId3"/>
          <a:srcRect t="4574" b="4574"/>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600200" y="859536"/>
            <a:ext cx="8991600" cy="1645920"/>
          </a:xfrm>
          <a:solidFill>
            <a:schemeClr val="bg1">
              <a:alpha val="60000"/>
            </a:schemeClr>
          </a:solidFill>
          <a:ln w="38100" cap="sq">
            <a:solidFill>
              <a:schemeClr val="tx1"/>
            </a:solidFill>
            <a:miter lim="800000"/>
          </a:ln>
        </p:spPr>
        <p:txBody>
          <a:bodyPr rtlCol="0" anchor="ctr">
            <a:normAutofit/>
          </a:bodyPr>
          <a:lstStyle/>
          <a:p>
            <a:pPr rtl="0"/>
            <a:r>
              <a:rPr lang="en-GB" dirty="0">
                <a:solidFill>
                  <a:schemeClr val="tx1"/>
                </a:solidFill>
              </a:rPr>
              <a:t>Understanding Redshift: The TIME-TRAVELLING Science</a:t>
            </a:r>
          </a:p>
        </p:txBody>
      </p:sp>
    </p:spTree>
    <p:extLst>
      <p:ext uri="{BB962C8B-B14F-4D97-AF65-F5344CB8AC3E}">
        <p14:creationId xmlns:p14="http://schemas.microsoft.com/office/powerpoint/2010/main" val="2401068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92BED-DA6F-30F6-ED38-9696D0AC22B2}"/>
              </a:ext>
            </a:extLst>
          </p:cNvPr>
          <p:cNvSpPr>
            <a:spLocks noGrp="1"/>
          </p:cNvSpPr>
          <p:nvPr>
            <p:ph type="title"/>
          </p:nvPr>
        </p:nvSpPr>
        <p:spPr>
          <a:xfrm>
            <a:off x="298704" y="226755"/>
            <a:ext cx="7729728" cy="1188720"/>
          </a:xfrm>
          <a:noFill/>
          <a:ln w="381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a:normAutofit/>
          </a:bodyPr>
          <a:lstStyle/>
          <a:p>
            <a:r>
              <a:rPr lang="en-GB" sz="3600" b="1" dirty="0"/>
              <a:t>Basics: </a:t>
            </a:r>
            <a:r>
              <a:rPr lang="en-GB" sz="3600" b="1" i="1" dirty="0"/>
              <a:t>What is light?</a:t>
            </a:r>
          </a:p>
        </p:txBody>
      </p:sp>
      <p:sp>
        <p:nvSpPr>
          <p:cNvPr id="3" name="Content Placeholder 2">
            <a:extLst>
              <a:ext uri="{FF2B5EF4-FFF2-40B4-BE49-F238E27FC236}">
                <a16:creationId xmlns:a16="http://schemas.microsoft.com/office/drawing/2014/main" id="{E71CA155-F4E9-2879-0232-13FBB659036C}"/>
              </a:ext>
            </a:extLst>
          </p:cNvPr>
          <p:cNvSpPr>
            <a:spLocks noGrp="1"/>
          </p:cNvSpPr>
          <p:nvPr>
            <p:ph idx="1"/>
          </p:nvPr>
        </p:nvSpPr>
        <p:spPr>
          <a:xfrm>
            <a:off x="298704" y="1675518"/>
            <a:ext cx="5444370" cy="4728830"/>
          </a:xfrm>
        </p:spPr>
        <p:txBody>
          <a:bodyPr>
            <a:normAutofit/>
          </a:bodyPr>
          <a:lstStyle/>
          <a:p>
            <a:pPr marL="0" indent="0">
              <a:buNone/>
            </a:pPr>
            <a:r>
              <a:rPr lang="en-GB" sz="2000" b="1" dirty="0">
                <a:solidFill>
                  <a:schemeClr val="bg1"/>
                </a:solidFill>
                <a:highlight>
                  <a:srgbClr val="000000"/>
                </a:highlight>
                <a:latin typeface="Times New Roman" panose="02020603050405020304" pitchFamily="18" charset="0"/>
                <a:cs typeface="Times New Roman" panose="02020603050405020304" pitchFamily="18" charset="0"/>
              </a:rPr>
              <a:t>Light is a form of electromagnetic radiation that travels in waves of varying lengths.</a:t>
            </a:r>
          </a:p>
          <a:p>
            <a:pPr marL="0" indent="0">
              <a:buNone/>
            </a:pPr>
            <a:endParaRPr lang="en-GB" sz="2000" b="1" dirty="0">
              <a:solidFill>
                <a:schemeClr val="bg1"/>
              </a:solidFill>
              <a:highlight>
                <a:srgbClr val="000000"/>
              </a:highlight>
              <a:latin typeface="Times New Roman" panose="02020603050405020304" pitchFamily="18" charset="0"/>
              <a:cs typeface="Times New Roman" panose="02020603050405020304" pitchFamily="18" charset="0"/>
            </a:endParaRPr>
          </a:p>
          <a:p>
            <a:pPr marL="0" indent="0">
              <a:buNone/>
            </a:pPr>
            <a:r>
              <a:rPr lang="en-GB" sz="2000" b="1" dirty="0">
                <a:solidFill>
                  <a:schemeClr val="bg1"/>
                </a:solidFill>
                <a:highlight>
                  <a:srgbClr val="000000"/>
                </a:highlight>
                <a:latin typeface="Times New Roman" panose="02020603050405020304" pitchFamily="18" charset="0"/>
                <a:cs typeface="Times New Roman" panose="02020603050405020304" pitchFamily="18" charset="0"/>
              </a:rPr>
              <a:t>The longer or shorter the wavelength of light, the higher or lower it is on the spectrum.</a:t>
            </a:r>
          </a:p>
          <a:p>
            <a:pPr marL="0" indent="0">
              <a:buNone/>
            </a:pPr>
            <a:endParaRPr lang="en-GB" sz="2000" b="1" dirty="0">
              <a:solidFill>
                <a:schemeClr val="bg1"/>
              </a:solidFill>
              <a:highlight>
                <a:srgbClr val="000000"/>
              </a:highlight>
              <a:latin typeface="Times New Roman" panose="02020603050405020304" pitchFamily="18" charset="0"/>
              <a:cs typeface="Times New Roman" panose="02020603050405020304" pitchFamily="18" charset="0"/>
            </a:endParaRPr>
          </a:p>
          <a:p>
            <a:pPr marL="0" indent="0">
              <a:buNone/>
            </a:pPr>
            <a:r>
              <a:rPr lang="en-GB" sz="2000" b="1" dirty="0">
                <a:solidFill>
                  <a:schemeClr val="bg1"/>
                </a:solidFill>
                <a:highlight>
                  <a:srgbClr val="000000"/>
                </a:highlight>
                <a:latin typeface="Times New Roman" panose="02020603050405020304" pitchFamily="18" charset="0"/>
                <a:cs typeface="Times New Roman" panose="02020603050405020304" pitchFamily="18" charset="0"/>
              </a:rPr>
              <a:t>Light that we can see is in something called the visible light spectrum and it ranges from short wavelengths, that produce colours like purple and blue, to long wavelengths, that produce colours like red and orange.</a:t>
            </a:r>
          </a:p>
        </p:txBody>
      </p:sp>
      <p:pic>
        <p:nvPicPr>
          <p:cNvPr id="1026" name="Picture 2">
            <a:extLst>
              <a:ext uri="{FF2B5EF4-FFF2-40B4-BE49-F238E27FC236}">
                <a16:creationId xmlns:a16="http://schemas.microsoft.com/office/drawing/2014/main" id="{9C954A46-A564-4FFD-892B-D16DA01526A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750" b="3406"/>
          <a:stretch/>
        </p:blipFill>
        <p:spPr bwMode="auto">
          <a:xfrm>
            <a:off x="6606921" y="1675518"/>
            <a:ext cx="5286375" cy="4379495"/>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3500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15000" b="-15000"/>
          </a:stretch>
        </a:blipFill>
        <a:effectLst/>
      </p:bgPr>
    </p:bg>
    <p:spTree>
      <p:nvGrpSpPr>
        <p:cNvPr id="1" name=""/>
        <p:cNvGrpSpPr/>
        <p:nvPr/>
      </p:nvGrpSpPr>
      <p:grpSpPr>
        <a:xfrm>
          <a:off x="0" y="0"/>
          <a:ext cx="0" cy="0"/>
          <a:chOff x="0" y="0"/>
          <a:chExt cx="0" cy="0"/>
        </a:xfrm>
      </p:grpSpPr>
      <p:pic>
        <p:nvPicPr>
          <p:cNvPr id="2" name="Picture 1" descr="A diagram of a galaxy&#10;&#10;Description automatically generated">
            <a:extLst>
              <a:ext uri="{FF2B5EF4-FFF2-40B4-BE49-F238E27FC236}">
                <a16:creationId xmlns:a16="http://schemas.microsoft.com/office/drawing/2014/main" id="{3925841B-DB33-29C0-03D2-C205AA9DF54D}"/>
              </a:ext>
            </a:extLst>
          </p:cNvPr>
          <p:cNvPicPr>
            <a:picLocks noChangeAspect="1"/>
          </p:cNvPicPr>
          <p:nvPr/>
        </p:nvPicPr>
        <p:blipFill>
          <a:blip r:embed="rId4"/>
          <a:stretch>
            <a:fillRect/>
          </a:stretch>
        </p:blipFill>
        <p:spPr>
          <a:xfrm>
            <a:off x="7852789" y="1380267"/>
            <a:ext cx="3933363" cy="2212516"/>
          </a:xfrm>
          <a:prstGeom prst="rect">
            <a:avLst/>
          </a:prstGeom>
          <a:noFill/>
        </p:spPr>
      </p:pic>
      <p:sp>
        <p:nvSpPr>
          <p:cNvPr id="4" name="Title 1">
            <a:extLst>
              <a:ext uri="{FF2B5EF4-FFF2-40B4-BE49-F238E27FC236}">
                <a16:creationId xmlns:a16="http://schemas.microsoft.com/office/drawing/2014/main" id="{7CFB94BA-8C78-2657-2EE4-122A4BCC164F}"/>
              </a:ext>
            </a:extLst>
          </p:cNvPr>
          <p:cNvSpPr txBox="1">
            <a:spLocks/>
          </p:cNvSpPr>
          <p:nvPr/>
        </p:nvSpPr>
        <p:spPr bwMode="black">
          <a:xfrm>
            <a:off x="177747" y="124301"/>
            <a:ext cx="7729728" cy="1188720"/>
          </a:xfrm>
          <a:prstGeom prst="rect">
            <a:avLst/>
          </a:prstGeom>
          <a:solidFill>
            <a:srgbClr val="FFFFFF"/>
          </a:solidFill>
          <a:ln w="31750" cap="sq">
            <a:solidFill>
              <a:srgbClr val="404040"/>
            </a:solidFill>
            <a:miter lim="800000"/>
          </a:ln>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spcAft>
                <a:spcPts val="600"/>
              </a:spcAft>
            </a:pPr>
            <a:r>
              <a:rPr lang="en-GB" b="1" kern="1200" cap="all" spc="200" baseline="0" dirty="0">
                <a:solidFill>
                  <a:srgbClr val="262626"/>
                </a:solidFill>
                <a:latin typeface="+mj-lt"/>
                <a:ea typeface="+mj-ea"/>
                <a:cs typeface="+mj-cs"/>
              </a:rPr>
              <a:t>What do light wavelengths show?</a:t>
            </a:r>
          </a:p>
        </p:txBody>
      </p:sp>
      <p:sp>
        <p:nvSpPr>
          <p:cNvPr id="3" name="Content Placeholder 2">
            <a:extLst>
              <a:ext uri="{FF2B5EF4-FFF2-40B4-BE49-F238E27FC236}">
                <a16:creationId xmlns:a16="http://schemas.microsoft.com/office/drawing/2014/main" id="{90A72F6C-57E3-FDFB-9257-6D4C8E580C9B}"/>
              </a:ext>
            </a:extLst>
          </p:cNvPr>
          <p:cNvSpPr>
            <a:spLocks noGrp="1"/>
          </p:cNvSpPr>
          <p:nvPr>
            <p:ph sz="half" idx="1"/>
          </p:nvPr>
        </p:nvSpPr>
        <p:spPr>
          <a:xfrm>
            <a:off x="385011" y="2486525"/>
            <a:ext cx="5953303" cy="3801979"/>
          </a:xfrm>
        </p:spPr>
        <p:txBody>
          <a:bodyPr vert="horz" lIns="91440" tIns="45720" rIns="91440" bIns="45720" rtlCol="0">
            <a:noAutofit/>
          </a:bodyPr>
          <a:lstStyle/>
          <a:p>
            <a:pPr>
              <a:lnSpc>
                <a:spcPct val="90000"/>
              </a:lnSpc>
            </a:pPr>
            <a:r>
              <a:rPr lang="en-GB" b="1" dirty="0">
                <a:solidFill>
                  <a:schemeClr val="bg2"/>
                </a:solidFill>
              </a:rPr>
              <a:t>The further a wave travels, the more stretched out its wavelength becomes.</a:t>
            </a:r>
          </a:p>
          <a:p>
            <a:pPr>
              <a:lnSpc>
                <a:spcPct val="90000"/>
              </a:lnSpc>
            </a:pPr>
            <a:r>
              <a:rPr lang="en-GB" b="1" dirty="0">
                <a:solidFill>
                  <a:schemeClr val="bg2"/>
                </a:solidFill>
              </a:rPr>
              <a:t>As a wave lengthens out, its place on the spectrum shifts.</a:t>
            </a:r>
          </a:p>
          <a:p>
            <a:pPr>
              <a:lnSpc>
                <a:spcPct val="90000"/>
              </a:lnSpc>
            </a:pPr>
            <a:r>
              <a:rPr lang="en-GB" b="1" dirty="0">
                <a:solidFill>
                  <a:schemeClr val="bg2"/>
                </a:solidFill>
              </a:rPr>
              <a:t>When a wave travels a long distance, to the human eye it will appear to be near the red end of the light spectrum.</a:t>
            </a:r>
          </a:p>
          <a:p>
            <a:pPr>
              <a:lnSpc>
                <a:spcPct val="90000"/>
              </a:lnSpc>
            </a:pPr>
            <a:r>
              <a:rPr lang="en-GB" b="1" dirty="0">
                <a:solidFill>
                  <a:schemeClr val="bg2"/>
                </a:solidFill>
              </a:rPr>
              <a:t>Simply speaking, this is why galaxies and stars that are moving further away from us give back light that is shifted towards </a:t>
            </a:r>
            <a:r>
              <a:rPr lang="en-GB" b="1" dirty="0">
                <a:solidFill>
                  <a:srgbClr val="FF0000"/>
                </a:solidFill>
              </a:rPr>
              <a:t>red</a:t>
            </a:r>
            <a:r>
              <a:rPr lang="en-GB" b="1" dirty="0">
                <a:solidFill>
                  <a:schemeClr val="bg2"/>
                </a:solidFill>
              </a:rPr>
              <a:t> in colour.</a:t>
            </a:r>
          </a:p>
          <a:p>
            <a:pPr>
              <a:lnSpc>
                <a:spcPct val="90000"/>
              </a:lnSpc>
            </a:pPr>
            <a:r>
              <a:rPr lang="en-GB" b="1" dirty="0">
                <a:solidFill>
                  <a:schemeClr val="bg2"/>
                </a:solidFill>
              </a:rPr>
              <a:t>This was discovered by Christian Doppler and was included in his principle, called ‘the Doppler effect’.</a:t>
            </a:r>
          </a:p>
          <a:p>
            <a:pPr>
              <a:lnSpc>
                <a:spcPct val="90000"/>
              </a:lnSpc>
            </a:pPr>
            <a:endParaRPr lang="en-GB" dirty="0"/>
          </a:p>
          <a:p>
            <a:pPr>
              <a:lnSpc>
                <a:spcPct val="90000"/>
              </a:lnSpc>
            </a:pPr>
            <a:endParaRPr lang="en-GB" dirty="0"/>
          </a:p>
        </p:txBody>
      </p:sp>
      <p:pic>
        <p:nvPicPr>
          <p:cNvPr id="5" name="Picture 4">
            <a:extLst>
              <a:ext uri="{FF2B5EF4-FFF2-40B4-BE49-F238E27FC236}">
                <a16:creationId xmlns:a16="http://schemas.microsoft.com/office/drawing/2014/main" id="{B6F25140-F7E9-76BB-3AD1-C911F2CFAB94}"/>
              </a:ext>
            </a:extLst>
          </p:cNvPr>
          <p:cNvPicPr>
            <a:picLocks noChangeAspect="1"/>
          </p:cNvPicPr>
          <p:nvPr/>
        </p:nvPicPr>
        <p:blipFill>
          <a:blip r:embed="rId5"/>
          <a:stretch>
            <a:fillRect/>
          </a:stretch>
        </p:blipFill>
        <p:spPr>
          <a:xfrm>
            <a:off x="7852789" y="3704749"/>
            <a:ext cx="3028950" cy="3028950"/>
          </a:xfrm>
          <a:prstGeom prst="rect">
            <a:avLst/>
          </a:prstGeom>
        </p:spPr>
      </p:pic>
    </p:spTree>
    <p:extLst>
      <p:ext uri="{BB962C8B-B14F-4D97-AF65-F5344CB8AC3E}">
        <p14:creationId xmlns:p14="http://schemas.microsoft.com/office/powerpoint/2010/main" val="1587834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05799-1608-F7A8-7FEF-88E8149864EA}"/>
              </a:ext>
            </a:extLst>
          </p:cNvPr>
          <p:cNvSpPr>
            <a:spLocks noGrp="1"/>
          </p:cNvSpPr>
          <p:nvPr>
            <p:ph type="title"/>
          </p:nvPr>
        </p:nvSpPr>
        <p:spPr>
          <a:xfrm>
            <a:off x="2231136" y="964692"/>
            <a:ext cx="7729728" cy="1188720"/>
          </a:xfrm>
        </p:spPr>
        <p:txBody>
          <a:bodyPr anchor="ctr">
            <a:normAutofit/>
          </a:bodyPr>
          <a:lstStyle/>
          <a:p>
            <a:r>
              <a:rPr lang="en-GB" dirty="0"/>
              <a:t>How is age determined?</a:t>
            </a:r>
          </a:p>
        </p:txBody>
      </p:sp>
      <p:sp>
        <p:nvSpPr>
          <p:cNvPr id="3" name="Content Placeholder 2">
            <a:extLst>
              <a:ext uri="{FF2B5EF4-FFF2-40B4-BE49-F238E27FC236}">
                <a16:creationId xmlns:a16="http://schemas.microsoft.com/office/drawing/2014/main" id="{6105269E-52CC-6DF2-2E14-5A1A458B83A9}"/>
              </a:ext>
            </a:extLst>
          </p:cNvPr>
          <p:cNvSpPr>
            <a:spLocks noGrp="1"/>
          </p:cNvSpPr>
          <p:nvPr>
            <p:ph sz="half" idx="1"/>
          </p:nvPr>
        </p:nvSpPr>
        <p:spPr>
          <a:xfrm>
            <a:off x="1581912" y="2638044"/>
            <a:ext cx="4271771" cy="3101982"/>
          </a:xfrm>
        </p:spPr>
        <p:txBody>
          <a:bodyPr>
            <a:normAutofit/>
          </a:bodyPr>
          <a:lstStyle/>
          <a:p>
            <a:pPr>
              <a:lnSpc>
                <a:spcPct val="90000"/>
              </a:lnSpc>
            </a:pPr>
            <a:r>
              <a:rPr lang="en-GB" sz="1700" b="1"/>
              <a:t>Age of a celestial object is determined by light received.</a:t>
            </a:r>
          </a:p>
          <a:p>
            <a:pPr>
              <a:lnSpc>
                <a:spcPct val="90000"/>
              </a:lnSpc>
            </a:pPr>
            <a:r>
              <a:rPr lang="en-GB" sz="1700" b="1"/>
              <a:t>Hubble’s law was what deduced this way of calculating age. It states that a celestial body’s redshift is directly proportional to its distance.</a:t>
            </a:r>
          </a:p>
          <a:p>
            <a:pPr>
              <a:lnSpc>
                <a:spcPct val="90000"/>
              </a:lnSpc>
            </a:pPr>
            <a:r>
              <a:rPr lang="en-GB" sz="1700" b="1"/>
              <a:t>Using this fact scientists can use light received to determine age.</a:t>
            </a:r>
          </a:p>
          <a:p>
            <a:pPr>
              <a:lnSpc>
                <a:spcPct val="90000"/>
              </a:lnSpc>
            </a:pPr>
            <a:r>
              <a:rPr lang="en-GB" sz="1700" b="1"/>
              <a:t>Therefore, Doppler effect is used in tangent with Hubble’s law to calculate age</a:t>
            </a:r>
          </a:p>
        </p:txBody>
      </p:sp>
      <p:pic>
        <p:nvPicPr>
          <p:cNvPr id="5" name="Picture 4" descr="A diagram of a sun and a slice of bread&#10;&#10;Description automatically generated">
            <a:extLst>
              <a:ext uri="{FF2B5EF4-FFF2-40B4-BE49-F238E27FC236}">
                <a16:creationId xmlns:a16="http://schemas.microsoft.com/office/drawing/2014/main" id="{DD04578D-0BF4-1405-67BB-DBE5CD8F6FEB}"/>
              </a:ext>
            </a:extLst>
          </p:cNvPr>
          <p:cNvPicPr>
            <a:picLocks noChangeAspect="1"/>
          </p:cNvPicPr>
          <p:nvPr/>
        </p:nvPicPr>
        <p:blipFill>
          <a:blip r:embed="rId2"/>
          <a:stretch>
            <a:fillRect/>
          </a:stretch>
        </p:blipFill>
        <p:spPr>
          <a:xfrm>
            <a:off x="6096000" y="2560861"/>
            <a:ext cx="5624384" cy="3332447"/>
          </a:xfrm>
          <a:prstGeom prst="rect">
            <a:avLst/>
          </a:prstGeom>
          <a:noFill/>
        </p:spPr>
      </p:pic>
    </p:spTree>
    <p:extLst>
      <p:ext uri="{BB962C8B-B14F-4D97-AF65-F5344CB8AC3E}">
        <p14:creationId xmlns:p14="http://schemas.microsoft.com/office/powerpoint/2010/main" val="2673936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00B0F0"/>
            </a:gs>
            <a:gs pos="0">
              <a:schemeClr val="accent1">
                <a:lumMod val="45000"/>
                <a:lumOff val="55000"/>
              </a:schemeClr>
            </a:gs>
            <a:gs pos="33000">
              <a:srgbClr val="FFC000"/>
            </a:gs>
            <a:gs pos="100000">
              <a:srgbClr val="FF0000"/>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6D829-CD5B-6AC5-DE1F-85607826B8DF}"/>
              </a:ext>
            </a:extLst>
          </p:cNvPr>
          <p:cNvSpPr>
            <a:spLocks noGrp="1"/>
          </p:cNvSpPr>
          <p:nvPr>
            <p:ph type="title"/>
          </p:nvPr>
        </p:nvSpPr>
        <p:spPr/>
        <p:txBody>
          <a:bodyPr/>
          <a:lstStyle/>
          <a:p>
            <a:r>
              <a:rPr lang="en-GB" dirty="0"/>
              <a:t>Conclusion</a:t>
            </a:r>
          </a:p>
        </p:txBody>
      </p:sp>
      <p:sp>
        <p:nvSpPr>
          <p:cNvPr id="3" name="Content Placeholder 2">
            <a:extLst>
              <a:ext uri="{FF2B5EF4-FFF2-40B4-BE49-F238E27FC236}">
                <a16:creationId xmlns:a16="http://schemas.microsoft.com/office/drawing/2014/main" id="{7E907552-EC8F-D733-3404-59D86F066255}"/>
              </a:ext>
            </a:extLst>
          </p:cNvPr>
          <p:cNvSpPr>
            <a:spLocks noGrp="1"/>
          </p:cNvSpPr>
          <p:nvPr>
            <p:ph idx="1"/>
          </p:nvPr>
        </p:nvSpPr>
        <p:spPr>
          <a:xfrm>
            <a:off x="1484536" y="2410086"/>
            <a:ext cx="9222927" cy="4147767"/>
          </a:xfrm>
        </p:spPr>
        <p:txBody>
          <a:bodyPr>
            <a:noAutofit/>
          </a:bodyPr>
          <a:lstStyle/>
          <a:p>
            <a:r>
              <a:rPr lang="en-GB" sz="2000" b="1" i="0" u="none" strike="noStrike" dirty="0">
                <a:solidFill>
                  <a:schemeClr val="bg1"/>
                </a:solidFill>
                <a:effectLst/>
                <a:latin typeface="Arial" panose="020B0604020202020204" pitchFamily="34" charset="0"/>
              </a:rPr>
              <a:t>Redshift is a concept within astronomy that plays a fundamental role in our understanding of the universe. </a:t>
            </a:r>
          </a:p>
          <a:p>
            <a:r>
              <a:rPr lang="en-GB" sz="2000" b="1" i="0" u="none" strike="noStrike" dirty="0">
                <a:solidFill>
                  <a:schemeClr val="bg1"/>
                </a:solidFill>
                <a:effectLst/>
                <a:latin typeface="Arial" panose="020B0604020202020204" pitchFamily="34" charset="0"/>
              </a:rPr>
              <a:t>Often observed in astronomical objects, redshift refers to the shift of light towards a longer wavelength. </a:t>
            </a:r>
          </a:p>
          <a:p>
            <a:r>
              <a:rPr lang="en-GB" sz="2000" b="1" dirty="0">
                <a:solidFill>
                  <a:schemeClr val="bg1"/>
                </a:solidFill>
                <a:latin typeface="Arial" panose="020B0604020202020204" pitchFamily="34" charset="0"/>
              </a:rPr>
              <a:t>Redshift is used in tangent with Hubble’s law and the Doppler effect.</a:t>
            </a:r>
            <a:endParaRPr lang="en-GB" sz="2000" b="1" i="0" u="none" strike="noStrike" dirty="0">
              <a:solidFill>
                <a:schemeClr val="bg1"/>
              </a:solidFill>
              <a:effectLst/>
              <a:latin typeface="Arial" panose="020B0604020202020204" pitchFamily="34" charset="0"/>
            </a:endParaRPr>
          </a:p>
          <a:p>
            <a:r>
              <a:rPr lang="en-GB" sz="2000" b="1" i="0" u="none" strike="noStrike" dirty="0">
                <a:solidFill>
                  <a:schemeClr val="bg1"/>
                </a:solidFill>
                <a:effectLst/>
                <a:latin typeface="Arial" panose="020B0604020202020204" pitchFamily="34" charset="0"/>
              </a:rPr>
              <a:t>This phenomenon is the key supporting evidence for the expansion of the universe theory and provides valuable insight into its vastness and evolution.</a:t>
            </a:r>
          </a:p>
          <a:p>
            <a:r>
              <a:rPr lang="en-GB" sz="2000" b="1" dirty="0">
                <a:solidFill>
                  <a:schemeClr val="bg1"/>
                </a:solidFill>
                <a:latin typeface="Arial" panose="020B0604020202020204" pitchFamily="34" charset="0"/>
              </a:rPr>
              <a:t>Using redshift, we were able to discover that the universe is expanding, moving further and further away.</a:t>
            </a:r>
            <a:endParaRPr lang="en-GB" sz="2000" b="1" dirty="0">
              <a:solidFill>
                <a:schemeClr val="bg1"/>
              </a:solidFill>
            </a:endParaRPr>
          </a:p>
        </p:txBody>
      </p:sp>
    </p:spTree>
    <p:extLst>
      <p:ext uri="{BB962C8B-B14F-4D97-AF65-F5344CB8AC3E}">
        <p14:creationId xmlns:p14="http://schemas.microsoft.com/office/powerpoint/2010/main" val="1402540935"/>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_36807658_TF56596226.potx" id="{D9A9B913-A99B-41C8-8C97-B1F9B660A2E1}" vid="{454B1A84-CEBE-446B-B1A7-FB1CFBD18C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8775A23-75CA-4614-9647-C9B2CE742CA2}">
  <ds:schemaRefs>
    <ds:schemaRef ds:uri="71af3243-3dd4-4a8d-8c0d-dd76da1f02a5"/>
    <ds:schemaRef ds:uri="http://schemas.microsoft.com/office/2006/documentManagement/types"/>
    <ds:schemaRef ds:uri="http://purl.org/dc/dcmitype/"/>
    <ds:schemaRef ds:uri="http://schemas.microsoft.com/office/2006/metadata/properties"/>
    <ds:schemaRef ds:uri="16c05727-aa75-4e4a-9b5f-8a80a1165891"/>
    <ds:schemaRef ds:uri="http://purl.org/dc/terms/"/>
    <ds:schemaRef ds:uri="http://purl.org/dc/elements/1.1/"/>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3.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Parcel design</Template>
  <TotalTime>1095</TotalTime>
  <Words>353</Words>
  <Application>Microsoft Office PowerPoint</Application>
  <PresentationFormat>Widescreen</PresentationFormat>
  <Paragraphs>25</Paragraphs>
  <Slides>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Gill Sans MT</vt:lpstr>
      <vt:lpstr>Times New Roman</vt:lpstr>
      <vt:lpstr>Parcel</vt:lpstr>
      <vt:lpstr>Understanding Redshift: The TIME-TRAVELLING Science</vt:lpstr>
      <vt:lpstr>Basics: What is light?</vt:lpstr>
      <vt:lpstr>PowerPoint Presentation</vt:lpstr>
      <vt:lpstr>How is age determined?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Redshift: The scientific time traveller </dc:title>
  <dc:creator>Hunjra, Hassan (UG - Comp Sci &amp; Elec Eng)</dc:creator>
  <cp:lastModifiedBy>Hunjra, Hassan (UG - Comp Sci &amp; Elec Eng)</cp:lastModifiedBy>
  <cp:revision>4</cp:revision>
  <dcterms:created xsi:type="dcterms:W3CDTF">2023-11-30T18:14:02Z</dcterms:created>
  <dcterms:modified xsi:type="dcterms:W3CDTF">2023-12-06T15:18:55Z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